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D8B4D-A5E2-46A0-89A9-0D1AC0C76581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9CE4E-5F32-4843-A70F-40D94009C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068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D8B4D-A5E2-46A0-89A9-0D1AC0C76581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9CE4E-5F32-4843-A70F-40D94009C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214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D8B4D-A5E2-46A0-89A9-0D1AC0C76581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9CE4E-5F32-4843-A70F-40D94009C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009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D8B4D-A5E2-46A0-89A9-0D1AC0C76581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9CE4E-5F32-4843-A70F-40D94009C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722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D8B4D-A5E2-46A0-89A9-0D1AC0C76581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9CE4E-5F32-4843-A70F-40D94009C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926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D8B4D-A5E2-46A0-89A9-0D1AC0C76581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9CE4E-5F32-4843-A70F-40D94009C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077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D8B4D-A5E2-46A0-89A9-0D1AC0C76581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9CE4E-5F32-4843-A70F-40D94009C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586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D8B4D-A5E2-46A0-89A9-0D1AC0C76581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9CE4E-5F32-4843-A70F-40D94009C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529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D8B4D-A5E2-46A0-89A9-0D1AC0C76581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9CE4E-5F32-4843-A70F-40D94009C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654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D8B4D-A5E2-46A0-89A9-0D1AC0C76581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9CE4E-5F32-4843-A70F-40D94009C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067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D8B4D-A5E2-46A0-89A9-0D1AC0C76581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9CE4E-5F32-4843-A70F-40D94009C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950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D8B4D-A5E2-46A0-89A9-0D1AC0C76581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9CE4E-5F32-4843-A70F-40D94009C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853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Z Score Related Functions in Excel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59415" y="1690688"/>
            <a:ext cx="108731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Mantra: </a:t>
            </a:r>
            <a:r>
              <a:rPr lang="en-US" sz="2800" dirty="0" smtClean="0"/>
              <a:t>A function is a </a:t>
            </a:r>
            <a:r>
              <a:rPr lang="en-US" sz="2800" dirty="0" smtClean="0">
                <a:solidFill>
                  <a:srgbClr val="FF0000"/>
                </a:solidFill>
              </a:rPr>
              <a:t>rule</a:t>
            </a:r>
            <a:r>
              <a:rPr lang="en-US" sz="2800" dirty="0" smtClean="0"/>
              <a:t> for turning one number into another number.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953028" y="2321261"/>
            <a:ext cx="100483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Also, a function is a graph, i.e., a </a:t>
            </a:r>
            <a:r>
              <a:rPr lang="en-US" sz="2000" i="1" dirty="0" smtClean="0"/>
              <a:t>picture</a:t>
            </a:r>
            <a:r>
              <a:rPr lang="en-US" sz="2000" dirty="0" smtClean="0"/>
              <a:t> of a </a:t>
            </a:r>
            <a:r>
              <a:rPr lang="en-US" sz="2000" u="sng" dirty="0" smtClean="0"/>
              <a:t>rule for turning one number into another number.</a:t>
            </a:r>
            <a:endParaRPr lang="en-US" sz="2000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3797002" y="2828724"/>
            <a:ext cx="41186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So, a function has inputs and outputs.</a:t>
            </a:r>
            <a:endParaRPr lang="en-US" sz="2000" u="sng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3296770"/>
              </p:ext>
            </p:extLst>
          </p:nvPr>
        </p:nvGraphicFramePr>
        <p:xfrm>
          <a:off x="1570605" y="3228836"/>
          <a:ext cx="9595141" cy="22140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2353"/>
                <a:gridCol w="3729471"/>
                <a:gridCol w="3263317"/>
              </a:tblGrid>
              <a:tr h="44281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Function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Input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Output</a:t>
                      </a:r>
                      <a:endParaRPr lang="en-US" dirty="0"/>
                    </a:p>
                  </a:txBody>
                  <a:tcPr/>
                </a:tc>
              </a:tr>
              <a:tr h="44281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=</a:t>
                      </a:r>
                      <a:r>
                        <a:rPr lang="en-US" dirty="0" err="1" smtClean="0"/>
                        <a:t>normSdist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Z-score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Probability i.e., a Percentile</a:t>
                      </a:r>
                      <a:r>
                        <a:rPr lang="en-US" baseline="0" dirty="0" smtClean="0"/>
                        <a:t> Rank</a:t>
                      </a:r>
                      <a:endParaRPr lang="en-US" dirty="0"/>
                    </a:p>
                  </a:txBody>
                  <a:tcPr/>
                </a:tc>
              </a:tr>
              <a:tr h="44281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=</a:t>
                      </a:r>
                      <a:r>
                        <a:rPr lang="en-US" dirty="0" err="1" smtClean="0"/>
                        <a:t>normSinv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Probability i.e., a Percentile</a:t>
                      </a:r>
                      <a:r>
                        <a:rPr lang="en-US" baseline="0" dirty="0" smtClean="0"/>
                        <a:t> Rank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Z-score</a:t>
                      </a:r>
                      <a:endParaRPr lang="en-US" dirty="0"/>
                    </a:p>
                  </a:txBody>
                  <a:tcPr/>
                </a:tc>
              </a:tr>
              <a:tr h="44281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=</a:t>
                      </a:r>
                      <a:r>
                        <a:rPr lang="en-US" dirty="0" err="1" smtClean="0"/>
                        <a:t>normDIST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r>
                        <a:rPr lang="en-US" baseline="0" dirty="0" smtClean="0"/>
                        <a:t> (“a score”)</a:t>
                      </a:r>
                      <a:r>
                        <a:rPr lang="en-US" dirty="0" smtClean="0"/>
                        <a:t>, mean, SD, Cumulative?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Probaility</a:t>
                      </a:r>
                      <a:r>
                        <a:rPr lang="en-US" baseline="0" smtClean="0"/>
                        <a:t> </a:t>
                      </a:r>
                      <a:r>
                        <a:rPr lang="en-US" baseline="0" dirty="0" smtClean="0"/>
                        <a:t>Density </a:t>
                      </a:r>
                      <a:endParaRPr lang="en-US" dirty="0"/>
                    </a:p>
                  </a:txBody>
                  <a:tcPr/>
                </a:tc>
              </a:tr>
              <a:tr h="44281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=</a:t>
                      </a:r>
                      <a:r>
                        <a:rPr lang="en-US" dirty="0" err="1" smtClean="0"/>
                        <a:t>normINV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Probability i.e., a Percentile</a:t>
                      </a:r>
                      <a:r>
                        <a:rPr lang="en-US" baseline="0" dirty="0" smtClean="0"/>
                        <a:t> Rank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Z-score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1023457" y="5748367"/>
            <a:ext cx="102261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Probability Density </a:t>
            </a:r>
            <a:r>
              <a:rPr lang="en-US" dirty="0" smtClean="0"/>
              <a:t>- the </a:t>
            </a:r>
            <a:r>
              <a:rPr lang="en-US" dirty="0" smtClean="0">
                <a:solidFill>
                  <a:srgbClr val="FF0000"/>
                </a:solidFill>
              </a:rPr>
              <a:t>relative likelihood </a:t>
            </a:r>
            <a:r>
              <a:rPr lang="en-US" dirty="0" smtClean="0"/>
              <a:t>(from 0 to 1) that a random variable will assume a given value.</a:t>
            </a:r>
            <a:endParaRPr lang="en-US" dirty="0"/>
          </a:p>
        </p:txBody>
      </p:sp>
      <p:pic>
        <p:nvPicPr>
          <p:cNvPr id="1026" name="Picture 2" descr="Dubble Bubble® Gumball Ban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0531" y="149109"/>
            <a:ext cx="1126538" cy="1541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505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125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Z Score Related Functions in Excel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 Score Related Functions in Excel</dc:title>
  <dc:creator>Windows User</dc:creator>
  <cp:lastModifiedBy>Windows User</cp:lastModifiedBy>
  <cp:revision>5</cp:revision>
  <dcterms:created xsi:type="dcterms:W3CDTF">2015-09-04T11:26:10Z</dcterms:created>
  <dcterms:modified xsi:type="dcterms:W3CDTF">2015-09-04T11:45:26Z</dcterms:modified>
</cp:coreProperties>
</file>